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1093" r:id="rId2"/>
    <p:sldId id="257" r:id="rId3"/>
    <p:sldId id="1096" r:id="rId4"/>
    <p:sldId id="1088" r:id="rId5"/>
    <p:sldId id="1092" r:id="rId6"/>
    <p:sldId id="1089" r:id="rId7"/>
    <p:sldId id="1090" r:id="rId8"/>
    <p:sldId id="1091" r:id="rId9"/>
    <p:sldId id="1094" r:id="rId10"/>
    <p:sldId id="109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60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96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78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410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686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581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875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781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73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60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87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1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78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29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25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25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96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7749-103E-4A88-A2DC-26650D061DF4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4859D9-8E61-4A37-8160-F831001F9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87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irthaitati10969@gmail.com" TargetMode="External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olangemaliska@gmail.com" TargetMode="External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D0D80FF-062E-4112-AD65-832F2C9271DB}"/>
              </a:ext>
            </a:extLst>
          </p:cNvPr>
          <p:cNvSpPr/>
          <p:nvPr/>
        </p:nvSpPr>
        <p:spPr>
          <a:xfrm>
            <a:off x="267131" y="189915"/>
            <a:ext cx="11657738" cy="6524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CURSO </a:t>
            </a:r>
          </a:p>
          <a:p>
            <a:pPr algn="ctr"/>
            <a:endParaRPr lang="pt-BR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</a:t>
            </a:r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LENGUAS EXTRANJERAS</a:t>
            </a:r>
          </a:p>
          <a:p>
            <a:pPr algn="ctr"/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</a:t>
            </a: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r>
              <a:rPr lang="pt-BR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ABROL</a:t>
            </a:r>
          </a:p>
          <a:p>
            <a:pPr algn="ctr"/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(Academia Brasileña Rotaria de Letras)</a:t>
            </a:r>
            <a:endParaRPr lang="pt-BR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pt-BR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PORTUGUÈS – ESPAÑOL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956C8AF-D575-476D-8806-0E6137406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31" y="270924"/>
            <a:ext cx="1655108" cy="165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68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F33B876-6E6A-49FC-A486-F6172DE81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978" y="306336"/>
            <a:ext cx="1265143" cy="1265143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5DCEFE6-B02D-4DE1-90FD-3E785F885020}"/>
              </a:ext>
            </a:extLst>
          </p:cNvPr>
          <p:cNvSpPr/>
          <p:nvPr/>
        </p:nvSpPr>
        <p:spPr>
          <a:xfrm>
            <a:off x="-703385" y="642354"/>
            <a:ext cx="12377627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Informaciones</a:t>
            </a:r>
          </a:p>
          <a:p>
            <a:pPr algn="ctr"/>
            <a:endParaRPr lang="pt-B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Coordinadora </a:t>
            </a:r>
          </a:p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Mirtha Itatí Aguirre Gutiérrez</a:t>
            </a:r>
          </a:p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+5493794798040</a:t>
            </a:r>
          </a:p>
          <a:p>
            <a:pPr algn="ctr"/>
            <a:r>
              <a:rPr lang="it-IT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3"/>
              </a:rPr>
              <a:t>mirthaitati10969@gmail.com</a:t>
            </a:r>
            <a:r>
              <a:rPr lang="it-IT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pt-B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pt-B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002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B27820A-75C5-416D-8F84-23EED4C23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15" t="14884" r="14081" b="13904"/>
          <a:stretch/>
        </p:blipFill>
        <p:spPr>
          <a:xfrm>
            <a:off x="0" y="107978"/>
            <a:ext cx="12192000" cy="669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8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77FD799-96A7-5816-D9C2-5CE4CA944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76" y="297236"/>
            <a:ext cx="1396105" cy="139610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0DE8965-3F24-C2F0-2D77-205FC122C5FE}"/>
              </a:ext>
            </a:extLst>
          </p:cNvPr>
          <p:cNvSpPr txBox="1"/>
          <p:nvPr/>
        </p:nvSpPr>
        <p:spPr>
          <a:xfrm>
            <a:off x="312476" y="98474"/>
            <a:ext cx="1148328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Quiènes Somos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Las Academias son depositarias de la memoria de quienes dieron su vida, inteligencia, conocimiento, cultura, trabajo y servicio para escribir la historia regional, nacional y mundial. </a:t>
            </a:r>
          </a:p>
          <a:p>
            <a:pPr algn="just"/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   La Academia Brasileña Rotaria de Letras adora la memoria de las figuras que ayudan a hacer la historia de Rotary en Brasil, los servicios prestados en favor de la vida humana, comprensión, tolerancia y paz como también el pensamiento de las acciones de rotarios, congregando e integrando valores, experiencias, sabiduría y cultura. Es importante la suma de historias de cada uno y del conjunto de representaciones solidarias de la organización rotaria.</a:t>
            </a:r>
          </a:p>
          <a:p>
            <a:pPr algn="just"/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      Esta es la casa de amor de Rotary y de los académicos que la componen, le da vida para que irradie bien alto sus objetivos y servir de modelo a todos los rincones de nuestro país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/>
              <a:t>  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70533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D0D80FF-062E-4112-AD65-832F2C9271DB}"/>
              </a:ext>
            </a:extLst>
          </p:cNvPr>
          <p:cNvSpPr/>
          <p:nvPr/>
        </p:nvSpPr>
        <p:spPr>
          <a:xfrm>
            <a:off x="539261" y="735955"/>
            <a:ext cx="1131277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Cursos de Lenguas de </a:t>
            </a:r>
            <a:r>
              <a:rPr lang="pt-BR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ABROL</a:t>
            </a:r>
          </a:p>
          <a:p>
            <a:pPr algn="just">
              <a:lnSpc>
                <a:spcPct val="150000"/>
              </a:lnSpc>
            </a:pPr>
            <a:r>
              <a:rPr lang="pt-BR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Objetivo:</a:t>
            </a:r>
            <a:r>
              <a:rPr lang="pt-BR" sz="5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just"/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Romper las barreras linguísticas que, muchas veces, impiden la comunicaciòn y la interacciòn entre sus integrantes.</a:t>
            </a:r>
            <a:endParaRPr lang="pt-BR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4DE2B91-4407-4C32-8667-E86CD8240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09" y="240927"/>
            <a:ext cx="1265143" cy="126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4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4D9FE96-296A-4EE2-AD82-03209A041C24}"/>
              </a:ext>
            </a:extLst>
          </p:cNvPr>
          <p:cNvSpPr/>
          <p:nvPr/>
        </p:nvSpPr>
        <p:spPr>
          <a:xfrm>
            <a:off x="245409" y="1058987"/>
            <a:ext cx="11620690" cy="56630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endParaRPr lang="pt-B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685800" indent="-685800" algn="just">
              <a:buFont typeface="Wingdings" panose="05000000000000000000" pitchFamily="2" charset="2"/>
              <a:buChar char="v"/>
            </a:pP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Fue creado en el año 2020 por el  presidente de ABROL :     Geraldo Leite </a:t>
            </a:r>
          </a:p>
          <a:p>
            <a:pPr algn="just"/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</a:t>
            </a:r>
          </a:p>
          <a:p>
            <a:pPr marL="685800" indent="-685800" algn="just">
              <a:buFont typeface="Wingdings" panose="05000000000000000000" pitchFamily="2" charset="2"/>
              <a:buChar char="v"/>
            </a:pP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Los cursos cuentan actualmente con 150 alumnos.</a:t>
            </a:r>
          </a:p>
          <a:p>
            <a:pPr algn="just"/>
            <a:endParaRPr lang="pt-BR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 10 países.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AC57C04-0779-4219-8479-F745929BC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09" y="240927"/>
            <a:ext cx="1655108" cy="165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75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4D9FE96-296A-4EE2-AD82-03209A041C24}"/>
              </a:ext>
            </a:extLst>
          </p:cNvPr>
          <p:cNvSpPr/>
          <p:nvPr/>
        </p:nvSpPr>
        <p:spPr>
          <a:xfrm>
            <a:off x="-19259" y="1"/>
            <a:ext cx="12350211" cy="68326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t-B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685800" indent="-6858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Las aulas </a:t>
            </a:r>
            <a:r>
              <a:rPr lang="pt-BR" sz="4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son</a:t>
            </a: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online</a:t>
            </a:r>
          </a:p>
          <a:p>
            <a:pPr marL="685800" indent="-6858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Son totalmente gratuitas </a:t>
            </a:r>
          </a:p>
          <a:p>
            <a:pPr marL="685800" indent="-6858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 realizan una vez por semana</a:t>
            </a:r>
          </a:p>
          <a:p>
            <a:pPr marL="685800" indent="-6858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 entrega certificaciòn</a:t>
            </a:r>
          </a:p>
          <a:p>
            <a:pPr marL="685800" indent="-6858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Es abierto para todas las personas</a:t>
            </a:r>
          </a:p>
          <a:p>
            <a:pPr marL="685800" indent="-685800" algn="ctr">
              <a:buFont typeface="Wingdings" panose="05000000000000000000" pitchFamily="2" charset="2"/>
              <a:buChar char="v"/>
            </a:pPr>
            <a:endParaRPr lang="pt-B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5941CCF-6240-4998-A7B5-47C693193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09" y="254374"/>
            <a:ext cx="1655108" cy="165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73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821AA129-6749-467F-9D6A-F669A80D715B}"/>
              </a:ext>
            </a:extLst>
          </p:cNvPr>
          <p:cNvSpPr/>
          <p:nvPr/>
        </p:nvSpPr>
        <p:spPr>
          <a:xfrm>
            <a:off x="258856" y="189914"/>
            <a:ext cx="11933144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Nuestro proyecto </a:t>
            </a: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es </a:t>
            </a:r>
          </a:p>
          <a:p>
            <a:pPr>
              <a:lnSpc>
                <a:spcPct val="150000"/>
              </a:lnSpc>
            </a:pPr>
            <a:endParaRPr lang="pt-BR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mpliar </a:t>
            </a: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el </a:t>
            </a:r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curso a través de la inclusiòn </a:t>
            </a:r>
          </a:p>
          <a:p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 los idiomas:</a:t>
            </a:r>
          </a:p>
          <a:p>
            <a:pPr algn="ctr"/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Inglès</a:t>
            </a:r>
          </a:p>
          <a:p>
            <a:pPr algn="ctr"/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Francès </a:t>
            </a:r>
            <a:endParaRPr lang="pt-BR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Alemàn</a:t>
            </a:r>
          </a:p>
          <a:p>
            <a:pPr algn="ctr"/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Italiano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53FE12F-4A44-451E-BDCB-8DBCE7CE8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56" y="240927"/>
            <a:ext cx="1265143" cy="126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97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8F4EC53-41B7-4598-B371-6809E6C4B809}"/>
              </a:ext>
            </a:extLst>
          </p:cNvPr>
          <p:cNvSpPr/>
          <p:nvPr/>
        </p:nvSpPr>
        <p:spPr>
          <a:xfrm>
            <a:off x="416859" y="358606"/>
            <a:ext cx="11589916" cy="62465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Para dar continuidad a los cursos</a:t>
            </a:r>
          </a:p>
          <a:p>
            <a:pPr algn="ctr"/>
            <a:r>
              <a:rPr lang="pt-B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</a:t>
            </a:r>
            <a:r>
              <a:rPr lang="pt-BR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ecisamos que</a:t>
            </a:r>
            <a:r>
              <a:rPr lang="pt-B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pt-BR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Divulguen el curso a todos  sus contactos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Participen de las aulas como alumnos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Sean profesores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Indiquen personas para ser profesores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1593FA5-8564-44CE-9E7E-940E12AD9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09" y="254374"/>
            <a:ext cx="1265143" cy="126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35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F33B876-6E6A-49FC-A486-F6172DE81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013" y="306336"/>
            <a:ext cx="1265143" cy="1265143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5DCEFE6-B02D-4DE1-90FD-3E785F885020}"/>
              </a:ext>
            </a:extLst>
          </p:cNvPr>
          <p:cNvSpPr/>
          <p:nvPr/>
        </p:nvSpPr>
        <p:spPr>
          <a:xfrm>
            <a:off x="510988" y="642354"/>
            <a:ext cx="10117154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Informaciones</a:t>
            </a:r>
          </a:p>
          <a:p>
            <a:pPr algn="ctr"/>
            <a:endParaRPr lang="pt-B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Coordinadora </a:t>
            </a:r>
          </a:p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Solange Maliska Haack</a:t>
            </a:r>
          </a:p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+5549999941492</a:t>
            </a:r>
          </a:p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3"/>
              </a:rPr>
              <a:t>solangemaliska@gmail.com</a:t>
            </a:r>
            <a:endParaRPr lang="pt-B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pt-B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52522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326</Words>
  <Application>Microsoft Office PowerPoint</Application>
  <PresentationFormat>Panorámica</PresentationFormat>
  <Paragraphs>62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solange maliska haack</dc:creator>
  <cp:lastModifiedBy>Mirtha Itatí Aguirre Gutierrez</cp:lastModifiedBy>
  <cp:revision>13</cp:revision>
  <dcterms:created xsi:type="dcterms:W3CDTF">2022-07-18T14:24:53Z</dcterms:created>
  <dcterms:modified xsi:type="dcterms:W3CDTF">2022-07-19T02:00:03Z</dcterms:modified>
</cp:coreProperties>
</file>